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700" r:id="rId4"/>
  </p:sldMasterIdLst>
  <p:notesMasterIdLst>
    <p:notesMasterId r:id="rId15"/>
  </p:notesMasterIdLst>
  <p:handoutMasterIdLst>
    <p:handoutMasterId r:id="rId16"/>
  </p:handoutMasterIdLst>
  <p:sldIdLst>
    <p:sldId id="256" r:id="rId5"/>
    <p:sldId id="260" r:id="rId6"/>
    <p:sldId id="261" r:id="rId7"/>
    <p:sldId id="274" r:id="rId8"/>
    <p:sldId id="266" r:id="rId9"/>
    <p:sldId id="267" r:id="rId10"/>
    <p:sldId id="278" r:id="rId11"/>
    <p:sldId id="275" r:id="rId12"/>
    <p:sldId id="276" r:id="rId13"/>
    <p:sldId id="272"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76" autoAdjust="0"/>
    <p:restoredTop sz="94643" autoAdjust="0"/>
  </p:normalViewPr>
  <p:slideViewPr>
    <p:cSldViewPr snapToGrid="0" showGuides="1">
      <p:cViewPr>
        <p:scale>
          <a:sx n="60" d="100"/>
          <a:sy n="60" d="100"/>
        </p:scale>
        <p:origin x="-294" y="-72"/>
      </p:cViewPr>
      <p:guideLst>
        <p:guide orient="horz" pos="2160"/>
        <p:guide pos="3840"/>
      </p:guideLst>
    </p:cSldViewPr>
  </p:slideViewPr>
  <p:outlineViewPr>
    <p:cViewPr>
      <p:scale>
        <a:sx n="33" d="100"/>
        <a:sy n="33" d="100"/>
      </p:scale>
      <p:origin x="0" y="21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043238" cy="466725"/>
          </a:xfrm>
          <a:prstGeom prst="rect">
            <a:avLst/>
          </a:prstGeom>
        </p:spPr>
        <p:txBody>
          <a:bodyPr vert="horz" lIns="91440" tIns="45720" rIns="91440" bIns="45720" rtlCol="1"/>
          <a:lstStyle>
            <a:lvl1pPr algn="r" latinLnBrk="0">
              <a:defRPr lang="ar-SA" sz="1200"/>
            </a:lvl1pPr>
          </a:lstStyle>
          <a:p>
            <a:pPr algn="r" rtl="1"/>
            <a:endParaRPr lang="ar-SA"/>
          </a:p>
        </p:txBody>
      </p:sp>
      <p:sp>
        <p:nvSpPr>
          <p:cNvPr id="3" name="عنصر نائب للتاريخ 2"/>
          <p:cNvSpPr>
            <a:spLocks noGrp="1"/>
          </p:cNvSpPr>
          <p:nvPr>
            <p:ph type="dt" sz="quarter" idx="1"/>
          </p:nvPr>
        </p:nvSpPr>
        <p:spPr>
          <a:xfrm>
            <a:off x="3978275" y="0"/>
            <a:ext cx="3043238" cy="466725"/>
          </a:xfrm>
          <a:prstGeom prst="rect">
            <a:avLst/>
          </a:prstGeom>
        </p:spPr>
        <p:txBody>
          <a:bodyPr vert="horz" lIns="91440" tIns="45720" rIns="91440" bIns="45720" rtlCol="1"/>
          <a:lstStyle>
            <a:lvl1pPr algn="r" latinLnBrk="0">
              <a:defRPr lang="ar-SA" sz="1200"/>
            </a:lvl1pPr>
          </a:lstStyle>
          <a:p>
            <a:pPr algn="r" rtl="1"/>
            <a:fld id="{E574AC39-44E6-425E-AF49-CF7D189F346F}" type="datetimeFigureOut">
              <a:rPr lang="ar-SA" smtClean="0"/>
              <a:t>25/07/1441</a:t>
            </a:fld>
            <a:endParaRPr lang="ar-SA"/>
          </a:p>
        </p:txBody>
      </p:sp>
      <p:sp>
        <p:nvSpPr>
          <p:cNvPr id="4" name="عنصر نائب للتذييل 3"/>
          <p:cNvSpPr>
            <a:spLocks noGrp="1"/>
          </p:cNvSpPr>
          <p:nvPr>
            <p:ph type="ftr" sz="quarter" idx="2"/>
          </p:nvPr>
        </p:nvSpPr>
        <p:spPr>
          <a:xfrm>
            <a:off x="0" y="8842375"/>
            <a:ext cx="3043238" cy="466725"/>
          </a:xfrm>
          <a:prstGeom prst="rect">
            <a:avLst/>
          </a:prstGeom>
        </p:spPr>
        <p:txBody>
          <a:bodyPr vert="horz" lIns="91440" tIns="45720" rIns="91440" bIns="45720" rtlCol="1" anchor="b"/>
          <a:lstStyle>
            <a:lvl1pPr algn="r" latinLnBrk="0">
              <a:defRPr lang="ar-SA" sz="1200"/>
            </a:lvl1pPr>
          </a:lstStyle>
          <a:p>
            <a:pPr algn="r" rtl="1"/>
            <a:endParaRPr lang="ar-SA"/>
          </a:p>
        </p:txBody>
      </p:sp>
      <p:sp>
        <p:nvSpPr>
          <p:cNvPr id="5" name="عنصر نائب لرقم الشريحة 4"/>
          <p:cNvSpPr>
            <a:spLocks noGrp="1"/>
          </p:cNvSpPr>
          <p:nvPr>
            <p:ph type="sldNum" sz="quarter" idx="3"/>
          </p:nvPr>
        </p:nvSpPr>
        <p:spPr>
          <a:xfrm>
            <a:off x="3978275" y="8842375"/>
            <a:ext cx="3043238" cy="466725"/>
          </a:xfrm>
          <a:prstGeom prst="rect">
            <a:avLst/>
          </a:prstGeom>
        </p:spPr>
        <p:txBody>
          <a:bodyPr vert="horz" lIns="91440" tIns="45720" rIns="91440" bIns="45720" rtlCol="1" anchor="b"/>
          <a:lstStyle>
            <a:lvl1pPr algn="r" latinLnBrk="0">
              <a:defRPr lang="ar-SA" sz="1200"/>
            </a:lvl1pPr>
          </a:lstStyle>
          <a:p>
            <a:pPr algn="r" rtl="1"/>
            <a:fld id="{6320F472-929B-459B-8D82-2FABCC5B32A0}" type="slidenum">
              <a:rPr lang="ar-SA" smtClean="0"/>
              <a:t>‹#›</a:t>
            </a:fld>
            <a:endParaRPr lang="ar-SA"/>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043343" cy="467072"/>
          </a:xfrm>
          <a:prstGeom prst="rect">
            <a:avLst/>
          </a:prstGeom>
        </p:spPr>
        <p:txBody>
          <a:bodyPr vert="horz" lIns="93324" tIns="46662" rIns="93324" bIns="46662" rtlCol="1"/>
          <a:lstStyle>
            <a:lvl1pPr algn="r" latinLnBrk="0">
              <a:defRPr lang="ar-SA" sz="1200"/>
            </a:lvl1pPr>
          </a:lstStyle>
          <a:p>
            <a:pPr algn="r" rtl="1"/>
            <a:endParaRPr lang="ar-SA"/>
          </a:p>
        </p:txBody>
      </p:sp>
      <p:sp>
        <p:nvSpPr>
          <p:cNvPr id="3" name="عنصر نائب للتاريخ 2"/>
          <p:cNvSpPr>
            <a:spLocks noGrp="1"/>
          </p:cNvSpPr>
          <p:nvPr>
            <p:ph type="dt" idx="1"/>
          </p:nvPr>
        </p:nvSpPr>
        <p:spPr>
          <a:xfrm>
            <a:off x="3978132" y="0"/>
            <a:ext cx="3043343" cy="467072"/>
          </a:xfrm>
          <a:prstGeom prst="rect">
            <a:avLst/>
          </a:prstGeom>
        </p:spPr>
        <p:txBody>
          <a:bodyPr vert="horz" lIns="93324" tIns="46662" rIns="93324" bIns="46662" rtlCol="1"/>
          <a:lstStyle>
            <a:lvl1pPr algn="r" latinLnBrk="0">
              <a:defRPr lang="ar-SA" sz="1200"/>
            </a:lvl1pPr>
          </a:lstStyle>
          <a:p>
            <a:pPr algn="r" rtl="1"/>
            <a:fld id="{DF2775BC-6312-42C7-B7C5-EA6783C2D9CA}" type="datetimeFigureOut">
              <a:t>06/02/35</a:t>
            </a:fld>
            <a:endParaRPr lang="ar-SA"/>
          </a:p>
        </p:txBody>
      </p:sp>
      <p:sp>
        <p:nvSpPr>
          <p:cNvPr id="4" name="عنصر نائب لصورة الشريحة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1" anchor="ctr"/>
          <a:lstStyle/>
          <a:p>
            <a:pPr algn="r" rtl="1"/>
            <a:endParaRPr lang="ar-SA"/>
          </a:p>
        </p:txBody>
      </p:sp>
      <p:sp>
        <p:nvSpPr>
          <p:cNvPr id="5" name="عنصر نائب للملاحظات 4"/>
          <p:cNvSpPr>
            <a:spLocks noGrp="1"/>
          </p:cNvSpPr>
          <p:nvPr>
            <p:ph type="body" sz="quarter" idx="3"/>
          </p:nvPr>
        </p:nvSpPr>
        <p:spPr>
          <a:xfrm>
            <a:off x="702310" y="4480004"/>
            <a:ext cx="5618480" cy="3665458"/>
          </a:xfrm>
          <a:prstGeom prst="rect">
            <a:avLst/>
          </a:prstGeom>
        </p:spPr>
        <p:txBody>
          <a:bodyPr vert="horz" lIns="93324" tIns="46662" rIns="93324" bIns="46662" rtlCol="1"/>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6" name="عنصر نائب للتذييل 5"/>
          <p:cNvSpPr>
            <a:spLocks noGrp="1"/>
          </p:cNvSpPr>
          <p:nvPr>
            <p:ph type="ftr" sz="quarter" idx="4"/>
          </p:nvPr>
        </p:nvSpPr>
        <p:spPr>
          <a:xfrm>
            <a:off x="0" y="8842030"/>
            <a:ext cx="3043343" cy="467071"/>
          </a:xfrm>
          <a:prstGeom prst="rect">
            <a:avLst/>
          </a:prstGeom>
        </p:spPr>
        <p:txBody>
          <a:bodyPr vert="horz" lIns="93324" tIns="46662" rIns="93324" bIns="46662" rtlCol="1" anchor="b"/>
          <a:lstStyle>
            <a:lvl1pPr algn="r" latinLnBrk="0">
              <a:defRPr lang="ar-SA" sz="1200"/>
            </a:lvl1pPr>
          </a:lstStyle>
          <a:p>
            <a:pPr algn="r" rtl="1"/>
            <a:endParaRPr lang="ar-SA"/>
          </a:p>
        </p:txBody>
      </p:sp>
      <p:sp>
        <p:nvSpPr>
          <p:cNvPr id="7" name="عنصر نائب لرقم الشريحة 6"/>
          <p:cNvSpPr>
            <a:spLocks noGrp="1"/>
          </p:cNvSpPr>
          <p:nvPr>
            <p:ph type="sldNum" sz="quarter" idx="5"/>
          </p:nvPr>
        </p:nvSpPr>
        <p:spPr>
          <a:xfrm>
            <a:off x="3978132" y="8842030"/>
            <a:ext cx="3043343" cy="467071"/>
          </a:xfrm>
          <a:prstGeom prst="rect">
            <a:avLst/>
          </a:prstGeom>
        </p:spPr>
        <p:txBody>
          <a:bodyPr vert="horz" lIns="93324" tIns="46662" rIns="93324" bIns="46662" rtlCol="1" anchor="b"/>
          <a:lstStyle>
            <a:lvl1pPr algn="r" latinLnBrk="0">
              <a:defRPr lang="ar-SA" sz="1200"/>
            </a:lvl1pPr>
          </a:lstStyle>
          <a:p>
            <a:pPr algn="r" rtl="1"/>
            <a:fld id="{67F715A1-4ADC-44E0-9587-804FF39D6B22}" type="slidenum">
              <a:t>‹#›</a:t>
            </a:fld>
            <a:endParaRPr lang="ar-SA"/>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r" defTabSz="914400" rtl="0" eaLnBrk="1" latinLnBrk="0" hangingPunct="1">
      <a:defRPr lang="ar-SA" sz="1200" kern="1200">
        <a:solidFill>
          <a:schemeClr val="tx1"/>
        </a:solidFill>
        <a:latin typeface="+mn-lt"/>
        <a:ea typeface="+mn-ea"/>
        <a:cs typeface="+mn-cs"/>
      </a:defRPr>
    </a:lvl1pPr>
    <a:lvl2pPr marL="457200" algn="r" defTabSz="914400" rtl="0" eaLnBrk="1" latinLnBrk="0" hangingPunct="1">
      <a:defRPr lang="ar-SA" sz="1200" kern="1200">
        <a:solidFill>
          <a:schemeClr val="tx1"/>
        </a:solidFill>
        <a:latin typeface="+mn-lt"/>
        <a:ea typeface="+mn-ea"/>
        <a:cs typeface="+mn-cs"/>
      </a:defRPr>
    </a:lvl2pPr>
    <a:lvl3pPr marL="914400" algn="r" defTabSz="914400" rtl="0" eaLnBrk="1" latinLnBrk="0" hangingPunct="1">
      <a:defRPr lang="ar-SA" sz="1200" kern="1200">
        <a:solidFill>
          <a:schemeClr val="tx1"/>
        </a:solidFill>
        <a:latin typeface="+mn-lt"/>
        <a:ea typeface="+mn-ea"/>
        <a:cs typeface="+mn-cs"/>
      </a:defRPr>
    </a:lvl3pPr>
    <a:lvl4pPr marL="1371600" algn="r" defTabSz="914400" rtl="0" eaLnBrk="1" latinLnBrk="0" hangingPunct="1">
      <a:defRPr lang="ar-SA" sz="1200" kern="1200">
        <a:solidFill>
          <a:schemeClr val="tx1"/>
        </a:solidFill>
        <a:latin typeface="+mn-lt"/>
        <a:ea typeface="+mn-ea"/>
        <a:cs typeface="+mn-cs"/>
      </a:defRPr>
    </a:lvl4pPr>
    <a:lvl5pPr marL="1828800" algn="r" defTabSz="914400" rtl="0" eaLnBrk="1" latinLnBrk="0" hangingPunct="1">
      <a:defRPr lang="ar-SA" sz="1200" kern="1200">
        <a:solidFill>
          <a:schemeClr val="tx1"/>
        </a:solidFill>
        <a:latin typeface="+mn-lt"/>
        <a:ea typeface="+mn-ea"/>
        <a:cs typeface="+mn-cs"/>
      </a:defRPr>
    </a:lvl5pPr>
    <a:lvl6pPr marL="2286000" algn="r" defTabSz="914400" rtl="0" eaLnBrk="1" latinLnBrk="0" hangingPunct="1">
      <a:defRPr lang="ar-SA" sz="1200" kern="1200">
        <a:solidFill>
          <a:schemeClr val="tx1"/>
        </a:solidFill>
        <a:latin typeface="+mn-lt"/>
        <a:ea typeface="+mn-ea"/>
        <a:cs typeface="+mn-cs"/>
      </a:defRPr>
    </a:lvl6pPr>
    <a:lvl7pPr marL="2743200" algn="r" defTabSz="914400" rtl="0" eaLnBrk="1" latinLnBrk="0" hangingPunct="1">
      <a:defRPr lang="ar-SA" sz="1200" kern="1200">
        <a:solidFill>
          <a:schemeClr val="tx1"/>
        </a:solidFill>
        <a:latin typeface="+mn-lt"/>
        <a:ea typeface="+mn-ea"/>
        <a:cs typeface="+mn-cs"/>
      </a:defRPr>
    </a:lvl7pPr>
    <a:lvl8pPr marL="3200400" algn="r" defTabSz="914400" rtl="0" eaLnBrk="1" latinLnBrk="0" hangingPunct="1">
      <a:defRPr lang="ar-SA" sz="1200" kern="1200">
        <a:solidFill>
          <a:schemeClr val="tx1"/>
        </a:solidFill>
        <a:latin typeface="+mn-lt"/>
        <a:ea typeface="+mn-ea"/>
        <a:cs typeface="+mn-cs"/>
      </a:defRPr>
    </a:lvl8pPr>
    <a:lvl9pPr marL="3657600" algn="r" defTabSz="914400" rtl="0" eaLnBrk="1" latinLnBrk="0" hangingPunct="1">
      <a:defRPr lang="ar-S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endParaRPr lang="ar-SA" dirty="0"/>
          </a:p>
        </p:txBody>
      </p:sp>
      <p:sp>
        <p:nvSpPr>
          <p:cNvPr id="4" name="عنصر نائب لرقم الشريحة 3"/>
          <p:cNvSpPr>
            <a:spLocks noGrp="1"/>
          </p:cNvSpPr>
          <p:nvPr>
            <p:ph type="sldNum" sz="quarter" idx="10"/>
          </p:nvPr>
        </p:nvSpPr>
        <p:spPr/>
        <p:txBody>
          <a:bodyPr/>
          <a:lstStyle/>
          <a:p>
            <a:pPr algn="r" rtl="1"/>
            <a:fld id="{67F715A1-4ADC-44E0-9587-804FF39D6B22}" type="slidenum">
              <a:rPr lang="ar-SA" smtClean="0"/>
              <a:t>6</a:t>
            </a:fld>
            <a:endParaRPr lang="ar-SA"/>
          </a:p>
        </p:txBody>
      </p:sp>
    </p:spTree>
    <p:extLst>
      <p:ext uri="{BB962C8B-B14F-4D97-AF65-F5344CB8AC3E}">
        <p14:creationId xmlns:p14="http://schemas.microsoft.com/office/powerpoint/2010/main" val="248953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r" rtl="1"/>
            <a:fld id="{67F715A1-4ADC-44E0-9587-804FF39D6B22}" type="slidenum">
              <a:rPr lang="ar-SA" smtClean="0"/>
              <a:t>7</a:t>
            </a:fld>
            <a:endParaRPr lang="ar-SA"/>
          </a:p>
        </p:txBody>
      </p:sp>
    </p:spTree>
    <p:extLst>
      <p:ext uri="{BB962C8B-B14F-4D97-AF65-F5344CB8AC3E}">
        <p14:creationId xmlns:p14="http://schemas.microsoft.com/office/powerpoint/2010/main" val="7999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lgn="r" rtl="1"/>
            <a:fld id="{67F715A1-4ADC-44E0-9587-804FF39D6B22}" type="slidenum">
              <a:rPr lang="ar-SA" smtClean="0"/>
              <a:t>10</a:t>
            </a:fld>
            <a:endParaRPr lang="ar-SA"/>
          </a:p>
        </p:txBody>
      </p:sp>
    </p:spTree>
    <p:extLst>
      <p:ext uri="{BB962C8B-B14F-4D97-AF65-F5344CB8AC3E}">
        <p14:creationId xmlns:p14="http://schemas.microsoft.com/office/powerpoint/2010/main" val="325221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3048000" y="3124200"/>
            <a:ext cx="82296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10733828" y="1110597"/>
            <a:ext cx="2286000" cy="508000"/>
          </a:xfrm>
        </p:spPr>
        <p:txBody>
          <a:bodyPr/>
          <a:lstStyle/>
          <a:p>
            <a:pPr rtl="1"/>
            <a:fld id="{40FF0622-75E4-48B8-A617-5428CA5926CE}" type="datetimeFigureOut">
              <a:rPr lang="ar-SA" smtClean="0"/>
              <a:pPr rtl="1"/>
              <a:t>25/07/1441</a:t>
            </a:fld>
            <a:endParaRPr lang="ar-SA"/>
          </a:p>
        </p:txBody>
      </p:sp>
      <p:sp>
        <p:nvSpPr>
          <p:cNvPr id="17" name="عنصر نائب للتذييل 16"/>
          <p:cNvSpPr>
            <a:spLocks noGrp="1"/>
          </p:cNvSpPr>
          <p:nvPr>
            <p:ph type="ftr" sz="quarter" idx="11"/>
          </p:nvPr>
        </p:nvSpPr>
        <p:spPr bwMode="auto">
          <a:xfrm rot="5400000">
            <a:off x="10045959" y="4117661"/>
            <a:ext cx="3657600" cy="512064"/>
          </a:xfrm>
        </p:spPr>
        <p:txBody>
          <a:bodyPr/>
          <a:lstStyle/>
          <a:p>
            <a:pPr rtl="1"/>
            <a:endParaRPr lang="ar-SA" dirty="0"/>
          </a:p>
        </p:txBody>
      </p:sp>
      <p:sp>
        <p:nvSpPr>
          <p:cNvPr id="10" name="مستطيل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767392" y="4928702"/>
            <a:ext cx="812800" cy="517524"/>
          </a:xfrm>
        </p:spPr>
        <p:txBody>
          <a:bodyPr/>
          <a:lstStyle/>
          <a:p>
            <a:pPr rtl="1"/>
            <a:fld id="{BA875541-8164-4CC7-9F2F-6F0C49BB858D}" type="slidenum">
              <a:rPr lang="ar-SA" smtClean="0"/>
              <a:pPr rtl="1"/>
              <a:t>‹#›</a:t>
            </a:fld>
            <a:endParaRPr lang="ar-SA"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lgn="r" rtl="1"/>
            <a:fld id="{40FF0622-75E4-48B8-A617-5428CA5926CE}" type="datetimeFigureOut">
              <a:rPr lang="ar-IQ" smtClean="0"/>
              <a:t>06/02/35</a:t>
            </a:fld>
            <a:endParaRPr lang="ar-IQ"/>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BA875541-8164-4CC7-9F2F-6F0C49BB858D}"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0"/>
            <a:ext cx="22352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lgn="r" rtl="1"/>
            <a:fld id="{40FF0622-75E4-48B8-A617-5428CA5926CE}" type="datetimeFigureOut">
              <a:rPr lang="ar-IQ" smtClean="0"/>
              <a:t>06/02/35</a:t>
            </a:fld>
            <a:endParaRPr lang="ar-IQ"/>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BA875541-8164-4CC7-9F2F-6F0C49BB858D}"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770174" y="1447800"/>
            <a:ext cx="3401064" cy="1447800"/>
          </a:xfrm>
        </p:spPr>
        <p:txBody>
          <a:bodyPr anchor="b"/>
          <a:lstStyle>
            <a:lvl1pPr algn="r" latinLnBrk="0">
              <a:defRPr lang="ar-SA" sz="2400" b="0"/>
            </a:lvl1pPr>
          </a:lstStyle>
          <a:p>
            <a:pPr algn="r" rtl="1"/>
            <a:r>
              <a:rPr lang="ar-SA"/>
              <a:t>انقر لتحرير نمط العنوان الرئيسي</a:t>
            </a:r>
          </a:p>
        </p:txBody>
      </p:sp>
      <p:sp>
        <p:nvSpPr>
          <p:cNvPr id="3" name="عنصر نائب للمحتوى 2"/>
          <p:cNvSpPr>
            <a:spLocks noGrp="1"/>
          </p:cNvSpPr>
          <p:nvPr>
            <p:ph idx="1"/>
          </p:nvPr>
        </p:nvSpPr>
        <p:spPr>
          <a:xfrm>
            <a:off x="2345579" y="1447800"/>
            <a:ext cx="5195997" cy="4572000"/>
          </a:xfrm>
        </p:spPr>
        <p:txBody>
          <a:bodyPr anchor="ctr">
            <a:normAutofit/>
          </a:bodyPr>
          <a:lstStyle>
            <a:lvl1pPr algn="r" latinLnBrk="0">
              <a:defRPr lang="ar-SA" sz="2000"/>
            </a:lvl1pPr>
            <a:lvl2pPr algn="r" latinLnBrk="0">
              <a:defRPr lang="ar-SA" sz="1800"/>
            </a:lvl2pPr>
            <a:lvl3pPr algn="r" latinLnBrk="0">
              <a:defRPr lang="ar-SA" sz="1600"/>
            </a:lvl3pPr>
            <a:lvl4pPr algn="r" latinLnBrk="0">
              <a:defRPr lang="ar-SA" sz="1400"/>
            </a:lvl4pPr>
            <a:lvl5pPr algn="r" latinLnBrk="0">
              <a:defRPr lang="ar-SA" sz="1400"/>
            </a:lvl5pPr>
            <a:lvl6pPr algn="r" latinLnBrk="0">
              <a:defRPr lang="ar-SA" sz="1400"/>
            </a:lvl6pPr>
            <a:lvl7pPr algn="r" latinLnBrk="0">
              <a:defRPr lang="ar-SA" sz="1400"/>
            </a:lvl7pPr>
            <a:lvl8pPr algn="r" latinLnBrk="0">
              <a:defRPr lang="ar-SA" sz="1400"/>
            </a:lvl8pPr>
            <a:lvl9pPr algn="r" latinLnBrk="0">
              <a:defRPr lang="ar-SA" sz="1400"/>
            </a:lvl9pPr>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4" name="عنصر نائب للنص 3"/>
          <p:cNvSpPr>
            <a:spLocks noGrp="1"/>
          </p:cNvSpPr>
          <p:nvPr>
            <p:ph type="body" sz="half" idx="2"/>
          </p:nvPr>
        </p:nvSpPr>
        <p:spPr>
          <a:xfrm>
            <a:off x="7770174" y="3129280"/>
            <a:ext cx="3401063" cy="2895599"/>
          </a:xfrm>
        </p:spPr>
        <p:txBody>
          <a:bodyPr/>
          <a:lstStyle>
            <a:lvl1pPr marL="0" indent="0" algn="r" latinLnBrk="0">
              <a:buNone/>
              <a:defRPr lang="ar-SA" sz="1400"/>
            </a:lvl1pPr>
            <a:lvl2pPr marL="457200" indent="0" algn="r" latinLnBrk="0">
              <a:buNone/>
              <a:defRPr lang="ar-SA" sz="1200"/>
            </a:lvl2pPr>
            <a:lvl3pPr marL="914400" indent="0" algn="r" latinLnBrk="0">
              <a:buNone/>
              <a:defRPr lang="ar-SA" sz="1000"/>
            </a:lvl3pPr>
            <a:lvl4pPr marL="1371600" indent="0" algn="r" latinLnBrk="0">
              <a:buNone/>
              <a:defRPr lang="ar-SA" sz="900"/>
            </a:lvl4pPr>
            <a:lvl5pPr marL="1828800" indent="0" algn="r" latinLnBrk="0">
              <a:buNone/>
              <a:defRPr lang="ar-SA" sz="900"/>
            </a:lvl5pPr>
            <a:lvl6pPr marL="2286000" indent="0" algn="r" latinLnBrk="0">
              <a:buNone/>
              <a:defRPr lang="ar-SA" sz="900"/>
            </a:lvl6pPr>
            <a:lvl7pPr marL="2743200" indent="0" algn="r" latinLnBrk="0">
              <a:buNone/>
              <a:defRPr lang="ar-SA" sz="900"/>
            </a:lvl7pPr>
            <a:lvl8pPr marL="3200400" indent="0" algn="r" latinLnBrk="0">
              <a:buNone/>
              <a:defRPr lang="ar-SA" sz="900"/>
            </a:lvl8pPr>
            <a:lvl9pPr marL="3657600" indent="0" algn="r" latinLnBrk="0">
              <a:buNone/>
              <a:defRPr lang="ar-SA" sz="900"/>
            </a:lvl9pPr>
          </a:lstStyle>
          <a:p>
            <a:pPr lvl="0" algn="r" rtl="1"/>
            <a:r>
              <a:rPr lang="ar-SA"/>
              <a:t>انقر لتحرير أنماط النص الرئيسي</a:t>
            </a:r>
          </a:p>
        </p:txBody>
      </p:sp>
      <p:sp>
        <p:nvSpPr>
          <p:cNvPr id="7" name="عنصر نائب للتاريخ 4"/>
          <p:cNvSpPr>
            <a:spLocks noGrp="1"/>
          </p:cNvSpPr>
          <p:nvPr>
            <p:ph type="dt" sz="half" idx="10"/>
          </p:nvPr>
        </p:nvSpPr>
        <p:spPr/>
        <p:txBody>
          <a:bodyPr/>
          <a:lstStyle/>
          <a:p>
            <a:pPr algn="r" rtl="1"/>
            <a:fld id="{40FF0622-75E4-48B8-A617-5428CA5926CE}" type="datetimeFigureOut">
              <a:t>06/02/35</a:t>
            </a:fld>
            <a:endParaRPr lang="ar-SA"/>
          </a:p>
        </p:txBody>
      </p:sp>
      <p:sp>
        <p:nvSpPr>
          <p:cNvPr id="5" name="عنصر نائب للتذييل 5"/>
          <p:cNvSpPr>
            <a:spLocks noGrp="1"/>
          </p:cNvSpPr>
          <p:nvPr>
            <p:ph type="ftr" sz="quarter" idx="11"/>
          </p:nvPr>
        </p:nvSpPr>
        <p:spPr/>
        <p:txBody>
          <a:bodyPr/>
          <a:lstStyle/>
          <a:p>
            <a:pPr algn="r" rtl="1"/>
            <a:endParaRPr lang="ar-SA"/>
          </a:p>
        </p:txBody>
      </p:sp>
      <p:sp>
        <p:nvSpPr>
          <p:cNvPr id="6" name="عنصر نائب لرقم الشريحة 6"/>
          <p:cNvSpPr>
            <a:spLocks noGrp="1"/>
          </p:cNvSpPr>
          <p:nvPr>
            <p:ph type="sldNum" sz="quarter" idx="12"/>
          </p:nvPr>
        </p:nvSpPr>
        <p:spPr/>
        <p:txBody>
          <a:bodyPr/>
          <a:lstStyle/>
          <a:p>
            <a:pPr algn="r" rtl="1"/>
            <a:fld id="{BA875541-8164-4CC7-9F2F-6F0C49BB858D}" type="slidenum">
              <a:t>‹#›</a:t>
            </a:fld>
            <a:endParaRPr lang="ar-SA"/>
          </a:p>
        </p:txBody>
      </p:sp>
    </p:spTree>
    <p:extLst>
      <p:ext uri="{BB962C8B-B14F-4D97-AF65-F5344CB8AC3E}">
        <p14:creationId xmlns:p14="http://schemas.microsoft.com/office/powerpoint/2010/main" val="1757989233"/>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77068" y="1854192"/>
            <a:ext cx="5092906" cy="1574808"/>
          </a:xfrm>
        </p:spPr>
        <p:txBody>
          <a:bodyPr anchor="b">
            <a:normAutofit/>
          </a:bodyPr>
          <a:lstStyle>
            <a:lvl1pPr algn="r" latinLnBrk="0">
              <a:defRPr lang="ar-SA" sz="3600" b="0"/>
            </a:lvl1pPr>
          </a:lstStyle>
          <a:p>
            <a:pPr algn="r" rtl="1"/>
            <a:r>
              <a:rPr lang="ar-SA"/>
              <a:t>انقر لتحرير نمط العنوان الرئيسي</a:t>
            </a:r>
          </a:p>
        </p:txBody>
      </p:sp>
      <p:sp>
        <p:nvSpPr>
          <p:cNvPr id="3" name="عنصر نائب للصورة 2"/>
          <p:cNvSpPr>
            <a:spLocks noGrp="1"/>
          </p:cNvSpPr>
          <p:nvPr>
            <p:ph type="pic" idx="1"/>
          </p:nvPr>
        </p:nvSpPr>
        <p:spPr>
          <a:xfrm>
            <a:off x="2167428"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latinLnBrk="0">
              <a:buNone/>
              <a:defRPr lang="ar-SA" sz="1600"/>
            </a:lvl1pPr>
            <a:lvl2pPr marL="457200" indent="0" algn="r" latinLnBrk="0">
              <a:buNone/>
              <a:defRPr lang="ar-SA" sz="2800"/>
            </a:lvl2pPr>
            <a:lvl3pPr marL="914400" indent="0" algn="r" latinLnBrk="0">
              <a:buNone/>
              <a:defRPr lang="ar-SA" sz="2400"/>
            </a:lvl3pPr>
            <a:lvl4pPr marL="1371600" indent="0" algn="r" latinLnBrk="0">
              <a:buNone/>
              <a:defRPr lang="ar-SA" sz="2000"/>
            </a:lvl4pPr>
            <a:lvl5pPr marL="1828800" indent="0" algn="r" latinLnBrk="0">
              <a:buNone/>
              <a:defRPr lang="ar-SA" sz="2000"/>
            </a:lvl5pPr>
            <a:lvl6pPr marL="2286000" indent="0" algn="r" latinLnBrk="0">
              <a:buNone/>
              <a:defRPr lang="ar-SA" sz="2000"/>
            </a:lvl6pPr>
            <a:lvl7pPr marL="2743200" indent="0" algn="r" latinLnBrk="0">
              <a:buNone/>
              <a:defRPr lang="ar-SA" sz="2000"/>
            </a:lvl7pPr>
            <a:lvl8pPr marL="3200400" indent="0" algn="r" latinLnBrk="0">
              <a:buNone/>
              <a:defRPr lang="ar-SA" sz="2000"/>
            </a:lvl8pPr>
            <a:lvl9pPr marL="3657600" indent="0" algn="r" latinLnBrk="0">
              <a:buNone/>
              <a:defRPr lang="ar-SA" sz="2000"/>
            </a:lvl9pPr>
          </a:lstStyle>
          <a:p>
            <a:pPr algn="r" rtl="1"/>
            <a:r>
              <a:rPr lang="ar-SA"/>
              <a:t>انقر فوق الأيقونة لإضافة صورة</a:t>
            </a:r>
          </a:p>
        </p:txBody>
      </p:sp>
      <p:sp>
        <p:nvSpPr>
          <p:cNvPr id="4" name="عنصر نائب للنص 3"/>
          <p:cNvSpPr>
            <a:spLocks noGrp="1"/>
          </p:cNvSpPr>
          <p:nvPr>
            <p:ph type="body" sz="half" idx="2"/>
          </p:nvPr>
        </p:nvSpPr>
        <p:spPr>
          <a:xfrm>
            <a:off x="6081031" y="3657600"/>
            <a:ext cx="5084979" cy="1371600"/>
          </a:xfrm>
        </p:spPr>
        <p:txBody>
          <a:bodyPr>
            <a:normAutofit/>
          </a:bodyPr>
          <a:lstStyle>
            <a:lvl1pPr marL="0" indent="0" algn="r" latinLnBrk="0">
              <a:buNone/>
              <a:defRPr lang="ar-SA" sz="1400"/>
            </a:lvl1pPr>
            <a:lvl2pPr marL="457200" indent="0" algn="r" latinLnBrk="0">
              <a:buNone/>
              <a:defRPr lang="ar-SA" sz="1200"/>
            </a:lvl2pPr>
            <a:lvl3pPr marL="914400" indent="0" algn="r" latinLnBrk="0">
              <a:buNone/>
              <a:defRPr lang="ar-SA" sz="1000"/>
            </a:lvl3pPr>
            <a:lvl4pPr marL="1371600" indent="0" algn="r" latinLnBrk="0">
              <a:buNone/>
              <a:defRPr lang="ar-SA" sz="900"/>
            </a:lvl4pPr>
            <a:lvl5pPr marL="1828800" indent="0" algn="r" latinLnBrk="0">
              <a:buNone/>
              <a:defRPr lang="ar-SA" sz="900"/>
            </a:lvl5pPr>
            <a:lvl6pPr marL="2286000" indent="0" algn="r" latinLnBrk="0">
              <a:buNone/>
              <a:defRPr lang="ar-SA" sz="900"/>
            </a:lvl6pPr>
            <a:lvl7pPr marL="2743200" indent="0" algn="r" latinLnBrk="0">
              <a:buNone/>
              <a:defRPr lang="ar-SA" sz="900"/>
            </a:lvl7pPr>
            <a:lvl8pPr marL="3200400" indent="0" algn="r" latinLnBrk="0">
              <a:buNone/>
              <a:defRPr lang="ar-SA" sz="900"/>
            </a:lvl8pPr>
            <a:lvl9pPr marL="3657600" indent="0" algn="r" latinLnBrk="0">
              <a:buNone/>
              <a:defRPr lang="ar-SA" sz="900"/>
            </a:lvl9pPr>
          </a:lstStyle>
          <a:p>
            <a:pPr lvl="0" algn="r" rtl="1"/>
            <a:r>
              <a:rPr lang="ar-SA"/>
              <a:t>انقر لتحرير أنماط النص الرئيسي</a:t>
            </a:r>
          </a:p>
        </p:txBody>
      </p:sp>
      <p:sp>
        <p:nvSpPr>
          <p:cNvPr id="5" name="عنصر نائب للتاريخ 4"/>
          <p:cNvSpPr>
            <a:spLocks noGrp="1"/>
          </p:cNvSpPr>
          <p:nvPr>
            <p:ph type="dt" sz="half" idx="10"/>
          </p:nvPr>
        </p:nvSpPr>
        <p:spPr/>
        <p:txBody>
          <a:bodyPr/>
          <a:lstStyle/>
          <a:p>
            <a:pPr algn="r" rtl="1"/>
            <a:fld id="{40FF0622-75E4-48B8-A617-5428CA5926CE}" type="datetimeFigureOut">
              <a:t>06/02/35</a:t>
            </a:fld>
            <a:endParaRPr lang="ar-SA"/>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BA875541-8164-4CC7-9F2F-6F0C49BB858D}" type="slidenum">
              <a:t>‹#›</a:t>
            </a:fld>
            <a:endParaRPr lang="ar-SA"/>
          </a:p>
        </p:txBody>
      </p:sp>
    </p:spTree>
    <p:extLst>
      <p:ext uri="{BB962C8B-B14F-4D97-AF65-F5344CB8AC3E}">
        <p14:creationId xmlns:p14="http://schemas.microsoft.com/office/powerpoint/2010/main" val="669085966"/>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609600" y="1600200"/>
            <a:ext cx="99568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pPr algn="r" rtl="1"/>
            <a:fld id="{40FF0622-75E4-48B8-A617-5428CA5926CE}" type="datetimeFigureOut">
              <a:rPr lang="ar-IQ" smtClean="0"/>
              <a:t>06/02/35</a:t>
            </a:fld>
            <a:endParaRPr lang="ar-IQ"/>
          </a:p>
        </p:txBody>
      </p:sp>
      <p:sp>
        <p:nvSpPr>
          <p:cNvPr id="9" name="عنصر نائب لرقم الشريحة 8"/>
          <p:cNvSpPr>
            <a:spLocks noGrp="1"/>
          </p:cNvSpPr>
          <p:nvPr>
            <p:ph type="sldNum" sz="quarter" idx="15"/>
          </p:nvPr>
        </p:nvSpPr>
        <p:spPr/>
        <p:txBody>
          <a:bodyPr rtlCol="0"/>
          <a:lstStyle/>
          <a:p>
            <a:pPr rtl="1"/>
            <a:fld id="{BA875541-8164-4CC7-9F2F-6F0C49BB858D}" type="slidenum">
              <a:rPr lang="ar-SA" smtClean="0"/>
              <a:pPr rtl="1"/>
              <a:t>‹#›</a:t>
            </a:fld>
            <a:endParaRPr lang="ar-SA"/>
          </a:p>
        </p:txBody>
      </p:sp>
      <p:sp>
        <p:nvSpPr>
          <p:cNvPr id="10" name="عنصر نائب للتذييل 9"/>
          <p:cNvSpPr>
            <a:spLocks noGrp="1"/>
          </p:cNvSpPr>
          <p:nvPr>
            <p:ph type="ftr" sz="quarter" idx="16"/>
          </p:nvPr>
        </p:nvSpPr>
        <p:spPr/>
        <p:txBody>
          <a:bodyPr rtlCol="0"/>
          <a:lstStyle/>
          <a:p>
            <a:pPr algn="r" rtl="1"/>
            <a:endParaRPr lang="ar-SA"/>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48000" y="2895600"/>
            <a:ext cx="82296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10732008" y="1106932"/>
            <a:ext cx="2286000" cy="508000"/>
          </a:xfrm>
        </p:spPr>
        <p:txBody>
          <a:bodyPr/>
          <a:lstStyle/>
          <a:p>
            <a:pPr rtl="1"/>
            <a:fld id="{40FF0622-75E4-48B8-A617-5428CA5926CE}" type="datetimeFigureOut">
              <a:rPr lang="ar-SA" smtClean="0"/>
              <a:pPr rtl="1"/>
              <a:t>25/07/1441</a:t>
            </a:fld>
            <a:endParaRPr lang="ar-SA"/>
          </a:p>
        </p:txBody>
      </p:sp>
      <p:sp>
        <p:nvSpPr>
          <p:cNvPr id="5" name="عنصر نائب للتذييل 4"/>
          <p:cNvSpPr>
            <a:spLocks noGrp="1"/>
          </p:cNvSpPr>
          <p:nvPr>
            <p:ph type="ftr" sz="quarter" idx="11"/>
          </p:nvPr>
        </p:nvSpPr>
        <p:spPr bwMode="auto">
          <a:xfrm rot="5400000">
            <a:off x="10046208" y="4114800"/>
            <a:ext cx="3657600" cy="512064"/>
          </a:xfrm>
        </p:spPr>
        <p:txBody>
          <a:bodyPr/>
          <a:lstStyle/>
          <a:p>
            <a:pPr rtl="1"/>
            <a:endParaRPr lang="ar-SA" dirty="0"/>
          </a:p>
        </p:txBody>
      </p:sp>
      <p:sp>
        <p:nvSpPr>
          <p:cNvPr id="9" name="مستطيل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787488" y="4928702"/>
            <a:ext cx="812800" cy="517524"/>
          </a:xfrm>
        </p:spPr>
        <p:txBody>
          <a:bodyPr/>
          <a:lstStyle/>
          <a:p>
            <a:pPr rtl="1"/>
            <a:fld id="{BA875541-8164-4CC7-9F2F-6F0C49BB858D}" type="slidenum">
              <a:rPr lang="ar-SA" smtClean="0"/>
              <a:pPr rtl="1"/>
              <a:t>‹#›</a:t>
            </a:fld>
            <a:endParaRPr lang="ar-SA"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pPr rtl="1"/>
            <a:fld id="{40FF0622-75E4-48B8-A617-5428CA5926CE}" type="datetimeFigureOut">
              <a:rPr lang="ar-SA" smtClean="0"/>
              <a:pPr rtl="1"/>
              <a:t>25/07/1441</a:t>
            </a:fld>
            <a:endParaRPr lang="ar-SA"/>
          </a:p>
        </p:txBody>
      </p:sp>
      <p:sp>
        <p:nvSpPr>
          <p:cNvPr id="6" name="عنصر نائب للتذييل 5"/>
          <p:cNvSpPr>
            <a:spLocks noGrp="1"/>
          </p:cNvSpPr>
          <p:nvPr>
            <p:ph type="ftr" sz="quarter" idx="11"/>
          </p:nvPr>
        </p:nvSpPr>
        <p:spPr/>
        <p:txBody>
          <a:bodyPr/>
          <a:lstStyle/>
          <a:p>
            <a:pPr rtl="1"/>
            <a:endParaRPr lang="ar-SA" dirty="0"/>
          </a:p>
        </p:txBody>
      </p:sp>
      <p:sp>
        <p:nvSpPr>
          <p:cNvPr id="7" name="عنصر نائب لرقم الشريحة 6"/>
          <p:cNvSpPr>
            <a:spLocks noGrp="1"/>
          </p:cNvSpPr>
          <p:nvPr>
            <p:ph type="sldNum" sz="quarter" idx="12"/>
          </p:nvPr>
        </p:nvSpPr>
        <p:spPr/>
        <p:txBody>
          <a:bodyPr/>
          <a:lstStyle/>
          <a:p>
            <a:pPr rtl="1"/>
            <a:fld id="{BA875541-8164-4CC7-9F2F-6F0C49BB858D}" type="slidenum">
              <a:rPr lang="ar-SA" smtClean="0"/>
              <a:pPr rtl="1"/>
              <a:t>‹#›</a:t>
            </a:fld>
            <a:endParaRPr lang="ar-SA" dirty="0"/>
          </a:p>
        </p:txBody>
      </p:sp>
      <p:sp>
        <p:nvSpPr>
          <p:cNvPr id="9" name="عنصر نائب للمحتوى 8"/>
          <p:cNvSpPr>
            <a:spLocks noGrp="1"/>
          </p:cNvSpPr>
          <p:nvPr>
            <p:ph sz="quarter" idx="1"/>
          </p:nvPr>
        </p:nvSpPr>
        <p:spPr>
          <a:xfrm>
            <a:off x="609600" y="1600200"/>
            <a:ext cx="48768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5693664" y="1600200"/>
            <a:ext cx="48768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100584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pPr rtl="1"/>
            <a:fld id="{40FF0622-75E4-48B8-A617-5428CA5926CE}" type="datetimeFigureOut">
              <a:rPr lang="ar-SA" smtClean="0"/>
              <a:pPr rtl="1"/>
              <a:t>25/07/1441</a:t>
            </a:fld>
            <a:endParaRPr lang="ar-SA"/>
          </a:p>
        </p:txBody>
      </p:sp>
      <p:sp>
        <p:nvSpPr>
          <p:cNvPr id="8" name="عنصر نائب للتذييل 7"/>
          <p:cNvSpPr>
            <a:spLocks noGrp="1"/>
          </p:cNvSpPr>
          <p:nvPr>
            <p:ph type="ftr" sz="quarter" idx="11"/>
          </p:nvPr>
        </p:nvSpPr>
        <p:spPr/>
        <p:txBody>
          <a:bodyPr/>
          <a:lstStyle/>
          <a:p>
            <a:pPr rtl="1"/>
            <a:endParaRPr lang="ar-SA" dirty="0"/>
          </a:p>
        </p:txBody>
      </p:sp>
      <p:sp>
        <p:nvSpPr>
          <p:cNvPr id="9" name="عنصر نائب لرقم الشريحة 8"/>
          <p:cNvSpPr>
            <a:spLocks noGrp="1"/>
          </p:cNvSpPr>
          <p:nvPr>
            <p:ph type="sldNum" sz="quarter" idx="12"/>
          </p:nvPr>
        </p:nvSpPr>
        <p:spPr/>
        <p:txBody>
          <a:bodyPr/>
          <a:lstStyle/>
          <a:p>
            <a:pPr rtl="1"/>
            <a:fld id="{BA875541-8164-4CC7-9F2F-6F0C49BB858D}" type="slidenum">
              <a:rPr lang="ar-SA" smtClean="0"/>
              <a:pPr rtl="1"/>
              <a:t>‹#›</a:t>
            </a:fld>
            <a:endParaRPr lang="ar-SA" dirty="0"/>
          </a:p>
        </p:txBody>
      </p:sp>
      <p:sp>
        <p:nvSpPr>
          <p:cNvPr id="11" name="عنصر نائب للمحتوى 10"/>
          <p:cNvSpPr>
            <a:spLocks noGrp="1"/>
          </p:cNvSpPr>
          <p:nvPr>
            <p:ph sz="quarter" idx="2"/>
          </p:nvPr>
        </p:nvSpPr>
        <p:spPr>
          <a:xfrm>
            <a:off x="609600" y="2362200"/>
            <a:ext cx="48768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5829300" y="2362200"/>
            <a:ext cx="48768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pPr algn="r" rtl="1"/>
            <a:fld id="{40FF0622-75E4-48B8-A617-5428CA5926CE}" type="datetimeFigureOut">
              <a:rPr lang="ar-IQ" smtClean="0"/>
              <a:t>06/02/35</a:t>
            </a:fld>
            <a:endParaRPr lang="ar-IQ"/>
          </a:p>
        </p:txBody>
      </p:sp>
      <p:sp>
        <p:nvSpPr>
          <p:cNvPr id="7" name="عنصر نائب لرقم الشريحة 6"/>
          <p:cNvSpPr>
            <a:spLocks noGrp="1"/>
          </p:cNvSpPr>
          <p:nvPr>
            <p:ph type="sldNum" sz="quarter" idx="11"/>
          </p:nvPr>
        </p:nvSpPr>
        <p:spPr/>
        <p:txBody>
          <a:bodyPr rtlCol="0"/>
          <a:lstStyle/>
          <a:p>
            <a:pPr algn="r" rtl="1"/>
            <a:fld id="{BA875541-8164-4CC7-9F2F-6F0C49BB858D}" type="slidenum">
              <a:rPr lang="ar-IQ" smtClean="0"/>
              <a:t>‹#›</a:t>
            </a:fld>
            <a:endParaRPr lang="ar-IQ"/>
          </a:p>
        </p:txBody>
      </p:sp>
      <p:sp>
        <p:nvSpPr>
          <p:cNvPr id="8" name="عنصر نائب للتذييل 7"/>
          <p:cNvSpPr>
            <a:spLocks noGrp="1"/>
          </p:cNvSpPr>
          <p:nvPr>
            <p:ph type="ftr" sz="quarter" idx="12"/>
          </p:nvPr>
        </p:nvSpPr>
        <p:spPr/>
        <p:txBody>
          <a:bodyPr rtlCol="0"/>
          <a:lstStyle/>
          <a:p>
            <a:pPr algn="r" rtl="1"/>
            <a:endParaRPr lang="ar-SA"/>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lgn="r" rtl="1"/>
            <a:fld id="{40FF0622-75E4-48B8-A617-5428CA5926CE}" type="datetimeFigureOut">
              <a:rPr lang="ar-IQ" smtClean="0"/>
              <a:t>06/02/35</a:t>
            </a:fld>
            <a:endParaRPr lang="ar-IQ"/>
          </a:p>
        </p:txBody>
      </p:sp>
      <p:sp>
        <p:nvSpPr>
          <p:cNvPr id="3" name="عنصر نائب للتذييل 2"/>
          <p:cNvSpPr>
            <a:spLocks noGrp="1"/>
          </p:cNvSpPr>
          <p:nvPr>
            <p:ph type="ftr" sz="quarter" idx="11"/>
          </p:nvPr>
        </p:nvSpPr>
        <p:spPr/>
        <p:txBody>
          <a:bodyPr/>
          <a:lstStyle/>
          <a:p>
            <a:pPr algn="r" rtl="1"/>
            <a:endParaRPr lang="ar-SA"/>
          </a:p>
        </p:txBody>
      </p:sp>
      <p:sp>
        <p:nvSpPr>
          <p:cNvPr id="4" name="عنصر نائب لرقم الشريحة 3"/>
          <p:cNvSpPr>
            <a:spLocks noGrp="1"/>
          </p:cNvSpPr>
          <p:nvPr>
            <p:ph type="sldNum" sz="quarter" idx="12"/>
          </p:nvPr>
        </p:nvSpPr>
        <p:spPr/>
        <p:txBody>
          <a:bodyPr/>
          <a:lstStyle/>
          <a:p>
            <a:pPr algn="r" rtl="1"/>
            <a:fld id="{BA875541-8164-4CC7-9F2F-6F0C49BB858D}"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406400" y="274320"/>
            <a:ext cx="75184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pPr rtl="1"/>
            <a:fld id="{40FF0622-75E4-48B8-A617-5428CA5926CE}" type="datetimeFigureOut">
              <a:rPr lang="ar-SA" smtClean="0"/>
              <a:pPr rtl="1"/>
              <a:t>25/07/1441</a:t>
            </a:fld>
            <a:endParaRPr lang="ar-SA"/>
          </a:p>
        </p:txBody>
      </p:sp>
      <p:sp>
        <p:nvSpPr>
          <p:cNvPr id="22" name="عنصر نائب لرقم الشريحة 21"/>
          <p:cNvSpPr>
            <a:spLocks noGrp="1"/>
          </p:cNvSpPr>
          <p:nvPr>
            <p:ph type="sldNum" sz="quarter" idx="15"/>
          </p:nvPr>
        </p:nvSpPr>
        <p:spPr/>
        <p:txBody>
          <a:bodyPr rtlCol="0"/>
          <a:lstStyle/>
          <a:p>
            <a:pPr rtl="1"/>
            <a:fld id="{BA875541-8164-4CC7-9F2F-6F0C49BB858D}" type="slidenum">
              <a:rPr lang="ar-SA" smtClean="0"/>
              <a:pPr rtl="1"/>
              <a:t>‹#›</a:t>
            </a:fld>
            <a:endParaRPr lang="ar-SA" dirty="0"/>
          </a:p>
        </p:txBody>
      </p:sp>
      <p:sp>
        <p:nvSpPr>
          <p:cNvPr id="23" name="عنصر نائب للتذييل 22"/>
          <p:cNvSpPr>
            <a:spLocks noGrp="1"/>
          </p:cNvSpPr>
          <p:nvPr>
            <p:ph type="ftr" sz="quarter" idx="16"/>
          </p:nvPr>
        </p:nvSpPr>
        <p:spPr/>
        <p:txBody>
          <a:bodyPr rtlCol="0"/>
          <a:lstStyle/>
          <a:p>
            <a:pPr rtl="1"/>
            <a:endParaRPr lang="ar-SA"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5518404" y="3124200"/>
            <a:ext cx="6309360" cy="6096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pPr rtl="1"/>
            <a:fld id="{40FF0622-75E4-48B8-A617-5428CA5926CE}" type="datetimeFigureOut">
              <a:rPr lang="ar-SA" smtClean="0"/>
              <a:pPr rtl="1"/>
              <a:t>25/07/1441</a:t>
            </a:fld>
            <a:endParaRPr lang="ar-SA"/>
          </a:p>
        </p:txBody>
      </p:sp>
      <p:sp>
        <p:nvSpPr>
          <p:cNvPr id="18" name="عنصر نائب لرقم الشريحة 17"/>
          <p:cNvSpPr>
            <a:spLocks noGrp="1"/>
          </p:cNvSpPr>
          <p:nvPr>
            <p:ph type="sldNum" sz="quarter" idx="11"/>
          </p:nvPr>
        </p:nvSpPr>
        <p:spPr/>
        <p:txBody>
          <a:bodyPr rtlCol="0"/>
          <a:lstStyle/>
          <a:p>
            <a:pPr rtl="1"/>
            <a:fld id="{BA875541-8164-4CC7-9F2F-6F0C49BB858D}" type="slidenum">
              <a:rPr lang="ar-SA" smtClean="0"/>
              <a:pPr rtl="1"/>
              <a:t>‹#›</a:t>
            </a:fld>
            <a:endParaRPr lang="ar-SA" dirty="0"/>
          </a:p>
        </p:txBody>
      </p:sp>
      <p:sp>
        <p:nvSpPr>
          <p:cNvPr id="21" name="عنصر نائب للتذييل 20"/>
          <p:cNvSpPr>
            <a:spLocks noGrp="1"/>
          </p:cNvSpPr>
          <p:nvPr>
            <p:ph type="ftr" sz="quarter" idx="12"/>
          </p:nvPr>
        </p:nvSpPr>
        <p:spPr/>
        <p:txBody>
          <a:bodyPr rtlCol="0"/>
          <a:lstStyle/>
          <a:p>
            <a:pPr rtl="1"/>
            <a:endParaRPr lang="ar-SA" dirty="0"/>
          </a:p>
        </p:txBody>
      </p:sp>
    </p:spTree>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609600" y="274638"/>
            <a:ext cx="99568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rtl="1"/>
            <a:fld id="{40FF0622-75E4-48B8-A617-5428CA5926CE}" type="datetimeFigureOut">
              <a:rPr lang="ar-SA" smtClean="0"/>
              <a:pPr rtl="1"/>
              <a:t>25/07/1441</a:t>
            </a:fld>
            <a:endParaRPr lang="ar-SA"/>
          </a:p>
        </p:txBody>
      </p:sp>
      <p:sp>
        <p:nvSpPr>
          <p:cNvPr id="3" name="عنصر نائب للتذييل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rtl="1"/>
            <a:endParaRPr lang="ar-SA" dirty="0"/>
          </a:p>
        </p:txBody>
      </p:sp>
      <p:sp>
        <p:nvSpPr>
          <p:cNvPr id="7" name="رابط مستقيم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rtl="1"/>
            <a:fld id="{BA875541-8164-4CC7-9F2F-6F0C49BB858D}" type="slidenum">
              <a:rPr lang="ar-SA" smtClean="0"/>
              <a:pPr rtl="1"/>
              <a:t>‹#›</a:t>
            </a:fld>
            <a:endParaRPr lang="ar-SA" dirty="0"/>
          </a:p>
        </p:txBody>
      </p:sp>
      <p:grpSp>
        <p:nvGrpSpPr>
          <p:cNvPr id="15" name="مجموعة 14"/>
          <p:cNvGrpSpPr/>
          <p:nvPr userDrawn="1"/>
        </p:nvGrpSpPr>
        <p:grpSpPr>
          <a:xfrm flipH="1">
            <a:off x="-1588" y="-457200"/>
            <a:ext cx="13031788" cy="7543800"/>
            <a:chOff x="-839788" y="-457200"/>
            <a:chExt cx="13031788" cy="7543800"/>
          </a:xfrm>
        </p:grpSpPr>
        <p:sp>
          <p:nvSpPr>
            <p:cNvPr id="17" name="شكل بيضاوي 16"/>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18" name="شكل بيضاوي 17"/>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19" name="شكل بيضاوي 18"/>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20" name="شكل بيضاوي 19"/>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21" name="شكل بيضاوي 20"/>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24" name="مستطيل 2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25" name="مستطيل 24"/>
            <p:cNvSpPr/>
            <p:nvPr userDrawn="1"/>
          </p:nvSpPr>
          <p:spPr>
            <a:xfrm>
              <a:off x="0" y="0"/>
              <a:ext cx="12192000" cy="685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88" r:id="rId12"/>
    <p:sldLayoutId id="2147483689" r:id="rId13"/>
  </p:sldLayoutIdLst>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r" rtl="1"/>
            <a:r>
              <a:rPr lang="ar-IQ" dirty="0" smtClean="0"/>
              <a:t>التيار القومي / جمعية الجوال العربي</a:t>
            </a:r>
            <a:endParaRPr lang="ar-SA" dirty="0"/>
          </a:p>
        </p:txBody>
      </p:sp>
      <p:sp>
        <p:nvSpPr>
          <p:cNvPr id="3" name="عنوان فرعي 2"/>
          <p:cNvSpPr>
            <a:spLocks noGrp="1"/>
          </p:cNvSpPr>
          <p:nvPr>
            <p:ph type="subTitle" idx="1"/>
          </p:nvPr>
        </p:nvSpPr>
        <p:spPr/>
        <p:txBody>
          <a:bodyPr/>
          <a:lstStyle/>
          <a:p>
            <a:pPr algn="r" rtl="1"/>
            <a:r>
              <a:rPr lang="ar-IQ" dirty="0" smtClean="0"/>
              <a:t>دكتورة ميادة قيس النصيري</a:t>
            </a:r>
            <a:r>
              <a:rPr lang="ar-SA" dirty="0" smtClean="0"/>
              <a:t>| </a:t>
            </a:r>
            <a:r>
              <a:rPr lang="ar-IQ" dirty="0" smtClean="0"/>
              <a:t>تاريخ العراق المعاصر / المرحلة الرابعة / شعبة ب </a:t>
            </a:r>
            <a:endParaRPr lang="ar-IQ" dirty="0"/>
          </a:p>
          <a:p>
            <a:pPr algn="r" rtl="1"/>
            <a:r>
              <a:rPr lang="ar-IQ" dirty="0"/>
              <a:t> </a:t>
            </a:r>
            <a:r>
              <a:rPr lang="ar-IQ" dirty="0" smtClean="0"/>
              <a:t>المحاضرة رقم 10 / يوم الثلاثاء 17-3-2020</a:t>
            </a: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05440639"/>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a:xfrm>
            <a:off x="2496994" y="677918"/>
            <a:ext cx="8825658" cy="4360774"/>
          </a:xfrm>
        </p:spPr>
        <p:txBody>
          <a:bodyPr/>
          <a:lstStyle/>
          <a:p>
            <a:r>
              <a:rPr lang="en-US" dirty="0" smtClean="0"/>
              <a:t>  </a:t>
            </a:r>
            <a:r>
              <a:rPr lang="ar-IQ" dirty="0" smtClean="0"/>
              <a:t> </a:t>
            </a:r>
            <a:r>
              <a:rPr lang="ar-IQ" sz="2800" dirty="0" smtClean="0"/>
              <a:t>الاسئلة ///</a:t>
            </a:r>
          </a:p>
          <a:p>
            <a:r>
              <a:rPr lang="en-US" sz="2800" dirty="0" smtClean="0"/>
              <a:t> </a:t>
            </a:r>
            <a:r>
              <a:rPr lang="ar-IQ" sz="2800" dirty="0" smtClean="0"/>
              <a:t>1- ما هو تقيمك لنشاط الجمعية (الجوال العربي) على الصعيدين الداخلي والخارجي؟</a:t>
            </a:r>
          </a:p>
          <a:p>
            <a:r>
              <a:rPr lang="ar-IQ" sz="2800" dirty="0" smtClean="0"/>
              <a:t>2-ما هي الاسس التي اعتمدتها جمعية الجوال في منهاجها العام؟</a:t>
            </a:r>
          </a:p>
          <a:p>
            <a:r>
              <a:rPr lang="ar-IQ" sz="2800" dirty="0" smtClean="0"/>
              <a:t>3- ساهمت عدة اسباب في ظهور الافكار التقدمية في العراق خلال حقبة الثلاثينات , ناقش ذلك بدقة ؟</a:t>
            </a:r>
          </a:p>
          <a:p>
            <a:endParaRPr lang="ar-IQ" sz="2800" dirty="0"/>
          </a:p>
          <a:p>
            <a:pPr algn="ctr"/>
            <a:r>
              <a:rPr lang="ar-IQ" sz="2800" dirty="0"/>
              <a:t> </a:t>
            </a:r>
            <a:r>
              <a:rPr lang="ar-IQ" sz="2800" dirty="0" smtClean="0"/>
              <a:t>ارجو لكم دوام الموفقية والنجاح....</a:t>
            </a:r>
            <a:endParaRPr lang="ar-IQ" sz="2800" dirty="0"/>
          </a:p>
        </p:txBody>
      </p:sp>
    </p:spTree>
    <p:extLst>
      <p:ext uri="{BB962C8B-B14F-4D97-AF65-F5344CB8AC3E}">
        <p14:creationId xmlns:p14="http://schemas.microsoft.com/office/powerpoint/2010/main" val="343323876"/>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pPr algn="r"/>
            <a:r>
              <a:rPr lang="ar-IQ" dirty="0" smtClean="0"/>
              <a:t>جمعية الجوال العربي</a:t>
            </a:r>
            <a:endParaRPr lang="ar-IQ" dirty="0"/>
          </a:p>
        </p:txBody>
      </p:sp>
      <p:sp>
        <p:nvSpPr>
          <p:cNvPr id="4" name="عنصر نائب للمحتوى 3"/>
          <p:cNvSpPr>
            <a:spLocks noGrp="1"/>
          </p:cNvSpPr>
          <p:nvPr>
            <p:ph sz="quarter" idx="1"/>
          </p:nvPr>
        </p:nvSpPr>
        <p:spPr>
          <a:xfrm>
            <a:off x="5596759" y="2056092"/>
            <a:ext cx="5573215" cy="4200245"/>
          </a:xfrm>
        </p:spPr>
        <p:txBody>
          <a:bodyPr/>
          <a:lstStyle/>
          <a:p>
            <a:pPr rtl="1"/>
            <a:r>
              <a:rPr lang="ar-IQ" dirty="0" smtClean="0"/>
              <a:t>ان الفترة السياسية بعد وفاة فيصل الاول ومجيء غازي قد اصابها شيء من الارباك السياسي  توضحت خلالها  من عدة قضايا اهمها بزوغ فجر التيارات القومية  والافكار اليسارية </a:t>
            </a:r>
          </a:p>
          <a:p>
            <a:pPr rtl="1"/>
            <a:endParaRPr lang="ar-IQ" dirty="0"/>
          </a:p>
          <a:p>
            <a:pPr rtl="1"/>
            <a:r>
              <a:rPr lang="ar-IQ" dirty="0" smtClean="0"/>
              <a:t>في موضوعنا اليوم سنتناول الانقسامات السياسية </a:t>
            </a:r>
            <a:r>
              <a:rPr lang="ar-IQ" dirty="0"/>
              <a:t>في العراق  </a:t>
            </a:r>
            <a:r>
              <a:rPr lang="ar-IQ" dirty="0" smtClean="0"/>
              <a:t>الذي تولد </a:t>
            </a:r>
            <a:r>
              <a:rPr lang="ar-IQ" dirty="0"/>
              <a:t>بين تيارين اثنين </a:t>
            </a:r>
            <a:r>
              <a:rPr lang="ar-IQ" dirty="0" smtClean="0"/>
              <a:t>في عهد </a:t>
            </a:r>
            <a:r>
              <a:rPr lang="ar-IQ" dirty="0"/>
              <a:t>غازي ، </a:t>
            </a:r>
            <a:r>
              <a:rPr lang="ar-IQ" dirty="0" smtClean="0"/>
              <a:t>التيار اليساري الذي </a:t>
            </a:r>
            <a:r>
              <a:rPr lang="ar-IQ" dirty="0"/>
              <a:t>يؤكد على العراقية الصرفة ، </a:t>
            </a:r>
            <a:r>
              <a:rPr lang="ar-IQ" dirty="0" smtClean="0"/>
              <a:t>والتيار اليميني </a:t>
            </a:r>
            <a:r>
              <a:rPr lang="ar-IQ" dirty="0"/>
              <a:t>، وهو مضاد يؤكد على العروبة ، وقد مثلت كل من التيارين جمعيات واحزاب وقوى سياسية </a:t>
            </a:r>
            <a:endParaRPr lang="ar-SA" dirty="0"/>
          </a:p>
        </p:txBody>
      </p:sp>
    </p:spTree>
    <p:extLst>
      <p:ext uri="{BB962C8B-B14F-4D97-AF65-F5344CB8AC3E}">
        <p14:creationId xmlns:p14="http://schemas.microsoft.com/office/powerpoint/2010/main" val="1156678871"/>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IQ" dirty="0"/>
              <a:t>فالاتجاه الاول مثلته بالاتجاه الراديكالي – الاشتراكي الذي بدأ طوباوياً ، وتطور فئوياً من خلال جماعة </a:t>
            </a:r>
            <a:r>
              <a:rPr lang="ar-IQ" dirty="0" smtClean="0"/>
              <a:t>الأهالي ذوات الفكر اليساري المعتدل  </a:t>
            </a:r>
            <a:r>
              <a:rPr lang="ar-IQ" dirty="0"/>
              <a:t>ثم الحزب الوطني الديمقراطي – فيما بعد- وتجسد ماركسياً عند احزاب وجماعات شيوعية لينينية وماوية ، ويقف على رأسها الحزب الشيوعي العراقي. نجح هذا الاتجاه الراديكالي في انبثاق تجمع تحت اسم “الهيئة العامة لجمعية السعي لمكافحة ا لأمية” في عام 1933، انضم إليه العشرات من الشباب الوطني، كما نجح في تأسيس نادي بغداد لمخاطبة الشباب وتعميق وعيهم بالقضايا المختلفة في عام 1933م. وبعد عشر سنوات، أي في عام 1943م تتأسس جمعية الرابطة الثقافية، ثم تتكلل أبرز انجازات هذا الاتجاه بتأسيس الحزب الوطني الديمقراطي وهو من اليسار ، كما انبثق الحزب الشيوعي العراقي وهو في اقصى اليسار </a:t>
            </a:r>
          </a:p>
        </p:txBody>
      </p:sp>
    </p:spTree>
    <p:extLst>
      <p:ext uri="{BB962C8B-B14F-4D97-AF65-F5344CB8AC3E}">
        <p14:creationId xmlns:p14="http://schemas.microsoft.com/office/powerpoint/2010/main" val="3711157589"/>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r>
              <a:rPr lang="ar-IQ" dirty="0"/>
              <a:t>أما الاتجاه الثاني فقد مثلته الفئات القومية من تقليدية أبوية الى جمعيات اصلاحية وكان من أبرزها الجمعيات والمنتديات القومية، مثل : جمعية الجوال العربي، ونادي المثنى بن حارثة الشيباني، وجمعية الدفاع عن فلسطين في بغداد، فضلاً عن جمعية النهضة القومية ولجنة الشباب القومي ومن بعدهما نادي الجزيرة في الموصل.. وغيرها ، ثم تطورت الحزبية فيه ممثلة لاحقا بحزب الاستقلال وتطور الاتجاه ليغدو ثوريا من بعد بانبثاق حزب البعث العربي الاشتراكي وحركة القوميين العرب والحركة الناصرية والجماعات القومية المتنوعة .</a:t>
            </a:r>
          </a:p>
        </p:txBody>
      </p:sp>
    </p:spTree>
    <p:extLst>
      <p:ext uri="{BB962C8B-B14F-4D97-AF65-F5344CB8AC3E}">
        <p14:creationId xmlns:p14="http://schemas.microsoft.com/office/powerpoint/2010/main" val="2164597245"/>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r"/>
            <a:r>
              <a:rPr lang="ar-IQ" sz="3200" dirty="0" smtClean="0"/>
              <a:t> اولا : يجب ان نتعرف عن ماهية هذه التيارات السياسية وايدولوجياتها وسبب توجهها القومي </a:t>
            </a:r>
            <a:endParaRPr lang="ar-IQ" sz="3200" dirty="0"/>
          </a:p>
        </p:txBody>
      </p:sp>
      <p:sp>
        <p:nvSpPr>
          <p:cNvPr id="3" name="عنصر نائب للمحتوى 2"/>
          <p:cNvSpPr>
            <a:spLocks noGrp="1"/>
          </p:cNvSpPr>
          <p:nvPr>
            <p:ph sz="quarter" idx="1"/>
          </p:nvPr>
        </p:nvSpPr>
        <p:spPr>
          <a:xfrm>
            <a:off x="2679653" y="1844566"/>
            <a:ext cx="8946541" cy="4403833"/>
          </a:xfrm>
        </p:spPr>
        <p:txBody>
          <a:bodyPr>
            <a:normAutofit fontScale="85000" lnSpcReduction="10000"/>
          </a:bodyPr>
          <a:lstStyle/>
          <a:p>
            <a:pPr algn="r" rtl="1"/>
            <a:r>
              <a:rPr lang="ar-IQ" dirty="0" smtClean="0"/>
              <a:t>1- جمعية الجوال العربي</a:t>
            </a:r>
          </a:p>
          <a:p>
            <a:pPr rtl="1"/>
            <a:r>
              <a:rPr lang="ar-SA" dirty="0"/>
              <a:t>أدرك الشباب القومي المثقف , في اواخر العشرينات </a:t>
            </a:r>
            <a:r>
              <a:rPr lang="ar-SA" dirty="0" smtClean="0"/>
              <a:t>واوئل الثلاثينيات</a:t>
            </a:r>
            <a:r>
              <a:rPr lang="en-US" dirty="0" smtClean="0"/>
              <a:t>  </a:t>
            </a:r>
            <a:r>
              <a:rPr lang="ar-IQ" dirty="0" smtClean="0"/>
              <a:t>فشل الاحزاب التقليدية في تمثيل الجماهير وتبني اهدافها  ومطالبها وبدات في الاضمحلال التدريجي وان استمرت تلمك الاحزاب لفترة زمنية فذلك لأنها تتمتع بوجود شخصيات سياسية قوية يحتاجها الحكم في ادارة الدولة ولكن بسبب افتقارها الى المضمون الاجتماعي ضمن اهدافها جعلها تفقد ثقة الجماهير ولذلك انتشرت الافكار التقدمية  لتفرض نفسها في تطور البلد , هذا الى جانب انهم ايقنوا  </a:t>
            </a:r>
            <a:r>
              <a:rPr lang="ar-SA" dirty="0" smtClean="0"/>
              <a:t>ان </a:t>
            </a:r>
            <a:r>
              <a:rPr lang="ar-SA" dirty="0"/>
              <a:t>الركون الى السياسة الاقليمية , وعزل العراق عن الاقطار العربية الاخرى , والاعتراف بالواقع الذي اوجده الاستعمار , لا يتفق مع تطلعاتهم وايمانهم بوحدة الامة القومية , وان العراق جزء من امة عربية واحدة تمتد من الخليج العربي حتى المحيط الاطلسي . كما ادرك هؤلاء الشباب استمرار النهب الاستعماري عن طريق الشركات الاجنبية الاحتكارية والتسلط الاجنبي والاقطاع الزراعي وتدهور المستوى المعاشي لغالبية ابناء الشعب , لذا سعى بعض مدرسي دار المعلمين الابتدائية في بغداد امثال : متي </a:t>
            </a:r>
            <a:r>
              <a:rPr lang="ar-SA" dirty="0" err="1"/>
              <a:t>عقراوي</a:t>
            </a:r>
            <a:r>
              <a:rPr lang="ar-SA" dirty="0"/>
              <a:t> , وخالد لهاشمي ,ودرويش المقدادي , واكرم زعيتر , وفريد زين الدين , وطلبتها الى تنظيم انفسهم منذ عام 1929في جمعية سميت (الجوال العربي) أخذت على عاتقها نشر الوعي القومي , واحياء التقاليد الصيلة والدعوة الى الوحدة العربية بالتعاون مع التنظيمات </a:t>
            </a:r>
            <a:r>
              <a:rPr lang="ar-SA" dirty="0" smtClean="0"/>
              <a:t>القومية </a:t>
            </a:r>
            <a:r>
              <a:rPr lang="ar-SA" dirty="0"/>
              <a:t>, في الاقطار العربية الاخرى , والعمل على استقلال العراق استقلالا تاما , ومقاومة المعاهدات والاتفاقيات التي فرضها الانكليز على العراق , وتحسين الاوضاع المعاشية للمواطنين ونشر الثقافة والتعليم بين صفوفهم .</a:t>
            </a:r>
            <a:endParaRPr lang="ar-SA" dirty="0"/>
          </a:p>
        </p:txBody>
      </p:sp>
    </p:spTree>
    <p:extLst>
      <p:ext uri="{BB962C8B-B14F-4D97-AF65-F5344CB8AC3E}">
        <p14:creationId xmlns:p14="http://schemas.microsoft.com/office/powerpoint/2010/main" val="423809124"/>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r"/>
            <a:r>
              <a:rPr lang="ar-IQ" dirty="0" smtClean="0"/>
              <a:t>   متى اجيز عمل الجمعية واهم نشاطاتها؟</a:t>
            </a:r>
            <a:endParaRPr lang="ar-IQ" dirty="0"/>
          </a:p>
        </p:txBody>
      </p:sp>
      <p:sp>
        <p:nvSpPr>
          <p:cNvPr id="5" name="عنصر نائب للمحتوى 4"/>
          <p:cNvSpPr>
            <a:spLocks noGrp="1"/>
          </p:cNvSpPr>
          <p:nvPr>
            <p:ph sz="quarter" idx="1"/>
          </p:nvPr>
        </p:nvSpPr>
        <p:spPr/>
        <p:txBody>
          <a:bodyPr/>
          <a:lstStyle/>
          <a:p>
            <a:r>
              <a:rPr lang="ar-IQ" dirty="0"/>
              <a:t>حصلت جمعية الجوال العربي على اجازة العمل الرسمي في تشرين الاول 1934 بعد سنوات من النضال السري واتصلت ببعض الضباط القوميين امثال صلاح الدين الصباغ وزملائه لتدريب اعضائها على الامور العسكرية واتخذت من منطقة ام الطبول ميدانا على التدريب على الرمي , واستطاعت </a:t>
            </a:r>
            <a:r>
              <a:rPr lang="ar-IQ" dirty="0" smtClean="0"/>
              <a:t>التأثير </a:t>
            </a:r>
            <a:r>
              <a:rPr lang="ar-IQ" dirty="0"/>
              <a:t>على الدكتور سامي شوكت , المدير العام للمعارف </a:t>
            </a:r>
            <a:r>
              <a:rPr lang="ar-IQ" dirty="0" smtClean="0"/>
              <a:t>أنداك </a:t>
            </a:r>
            <a:r>
              <a:rPr lang="ar-IQ" dirty="0"/>
              <a:t>, </a:t>
            </a:r>
            <a:r>
              <a:rPr lang="ar-IQ" dirty="0" smtClean="0"/>
              <a:t>لإدخال </a:t>
            </a:r>
            <a:r>
              <a:rPr lang="ar-IQ" dirty="0"/>
              <a:t>التدريب العسكري الى المدارس العراقية لــ "تعويد الفتيان على خشونة العيش وتحمل المشاق وبث الروح العسكرية . وصفات الرجولة والفروسية بواسطة التدريب العسكري على اختلاف انواعه " . واشترت الجمعية مطبعة اسمتها (مطبقة الجزيرة ) واصدر سعدي خليل , احد اعضاء الجمعية , مجلة الفتوة التي صدر منها واحد وعشرون عددا خلال الفترة (1934- 1936) .</a:t>
            </a:r>
          </a:p>
        </p:txBody>
      </p:sp>
    </p:spTree>
    <p:extLst>
      <p:ext uri="{BB962C8B-B14F-4D97-AF65-F5344CB8AC3E}">
        <p14:creationId xmlns:p14="http://schemas.microsoft.com/office/powerpoint/2010/main" val="2710783730"/>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2"/>
          <p:cNvSpPr>
            <a:spLocks noGrp="1"/>
          </p:cNvSpPr>
          <p:nvPr>
            <p:ph type="title"/>
          </p:nvPr>
        </p:nvSpPr>
        <p:spPr>
          <a:xfrm>
            <a:off x="835086" y="358125"/>
            <a:ext cx="9404723" cy="5648537"/>
          </a:xfrm>
        </p:spPr>
        <p:txBody>
          <a:bodyPr>
            <a:normAutofit/>
          </a:bodyPr>
          <a:lstStyle/>
          <a:p>
            <a:r>
              <a:rPr lang="ar-IQ" sz="2700" dirty="0" smtClean="0"/>
              <a:t/>
            </a:r>
            <a:br>
              <a:rPr lang="ar-IQ" sz="2700" dirty="0" smtClean="0"/>
            </a:br>
            <a:r>
              <a:rPr lang="ar-IQ" sz="2700" dirty="0"/>
              <a:t/>
            </a:r>
            <a:br>
              <a:rPr lang="ar-IQ" sz="2700" dirty="0"/>
            </a:br>
            <a:r>
              <a:rPr lang="ar-IQ" sz="2700" dirty="0" smtClean="0"/>
              <a:t>:</a:t>
            </a:r>
            <a:endParaRPr lang="ar-IQ" sz="2700" dirty="0"/>
          </a:p>
        </p:txBody>
      </p:sp>
      <p:sp>
        <p:nvSpPr>
          <p:cNvPr id="6" name="مستطيل 5"/>
          <p:cNvSpPr/>
          <p:nvPr/>
        </p:nvSpPr>
        <p:spPr>
          <a:xfrm>
            <a:off x="3048000" y="599090"/>
            <a:ext cx="6994634" cy="5509200"/>
          </a:xfrm>
          <a:prstGeom prst="rect">
            <a:avLst/>
          </a:prstGeom>
        </p:spPr>
        <p:txBody>
          <a:bodyPr wrap="square">
            <a:spAutoFit/>
          </a:bodyPr>
          <a:lstStyle/>
          <a:p>
            <a:pPr algn="r"/>
            <a:r>
              <a:rPr lang="ar-IQ" dirty="0"/>
              <a:t>ا</a:t>
            </a:r>
            <a:r>
              <a:rPr lang="ar-IQ" sz="2400" dirty="0"/>
              <a:t>هم ما جاء في منهاجها القومي من الناحيتين السياسية والاقتصادية ؟ </a:t>
            </a:r>
            <a:r>
              <a:rPr lang="ar-IQ" sz="2800" dirty="0"/>
              <a:t/>
            </a:r>
            <a:br>
              <a:rPr lang="ar-IQ" sz="2800" dirty="0"/>
            </a:br>
            <a:r>
              <a:rPr lang="ar-IQ" sz="2000" dirty="0"/>
              <a:t/>
            </a:r>
            <a:br>
              <a:rPr lang="ar-IQ" sz="2000" dirty="0"/>
            </a:br>
            <a:r>
              <a:rPr lang="ar-IQ" sz="2000" dirty="0"/>
              <a:t/>
            </a:r>
            <a:br>
              <a:rPr lang="ar-IQ" sz="2000" dirty="0"/>
            </a:br>
            <a:r>
              <a:rPr lang="ar-IQ" sz="2400" dirty="0"/>
              <a:t>اصدرت جمعية الجوال رسالتها الاولى (المنهج القومي العربي ) في (13 حزيران 1935) تضمنت شرحا وافيا للنضال القومي العربي وحددت اهدافها بالقول : "هذه حركتنا حركة بعث ويقظة واندفاع وجهاد تحمل على جناحيها خير ما تحمل حركة شريفة مؤمنة بالحق واثقة بالعدل مطمئنة الى الفوز , لا عدوان فيها على احد سوى اننا نريد ان ننال حقنا وحريتنا </a:t>
            </a:r>
            <a:r>
              <a:rPr lang="ar-IQ" sz="2400" dirty="0" smtClean="0"/>
              <a:t>ونأخذ </a:t>
            </a:r>
            <a:r>
              <a:rPr lang="ar-IQ" sz="2400" dirty="0"/>
              <a:t>مركزنا في العالم على اساس احترام الحقوق بين الامم عمادنا في عقيدتنا الراسخة وايماننا القوي بان امتنا امة قد حركتها الحوادث والمت بها النوائب فلم تؤثر في قواها الكامنة وان التاريخ قد سجل لها صفحة ناصعة في سجل الامم الخالدة " .</a:t>
            </a:r>
            <a:br>
              <a:rPr lang="ar-IQ" sz="2400" dirty="0"/>
            </a:br>
            <a:r>
              <a:rPr lang="ar-IQ" sz="2400" dirty="0"/>
              <a:t>ونظر المنهج القومي العربي , من الناحية السياسية , الى العرب امة واحدة , والسيادة للامة , والاصل مصلحة الامة التي تكون ذات سيادة مطلقة تتمثل في كيان دولي عربي سياسي واحد , والقومية العربية تقرر </a:t>
            </a:r>
            <a:endParaRPr lang="ar-IQ" dirty="0"/>
          </a:p>
        </p:txBody>
      </p:sp>
    </p:spTree>
    <p:extLst>
      <p:ext uri="{BB962C8B-B14F-4D97-AF65-F5344CB8AC3E}">
        <p14:creationId xmlns:p14="http://schemas.microsoft.com/office/powerpoint/2010/main" val="11674896"/>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679653" y="2052918"/>
            <a:ext cx="8946541" cy="3196999"/>
          </a:xfrm>
        </p:spPr>
        <p:txBody>
          <a:bodyPr>
            <a:normAutofit/>
          </a:bodyPr>
          <a:lstStyle/>
          <a:p>
            <a:r>
              <a:rPr lang="ar-IQ" dirty="0" smtClean="0"/>
              <a:t>‌- </a:t>
            </a:r>
            <a:r>
              <a:rPr lang="ar-IQ" sz="2400" dirty="0"/>
              <a:t>ان كل تنازل عن هذه السيادة كلا او بعضا هو تنازل منبوذ غير مشروع مردود .</a:t>
            </a:r>
          </a:p>
          <a:p>
            <a:r>
              <a:rPr lang="ar-IQ" sz="2400" dirty="0" smtClean="0"/>
              <a:t>‌- </a:t>
            </a:r>
            <a:r>
              <a:rPr lang="ar-IQ" sz="2400" dirty="0"/>
              <a:t>ان تجزئة الامة العربية الناتجة عن مطامع المستعمرين والمثبتة بتدبيرهم ركن استعماري اوجده الاستعمار واعتمد عليه , وان اقرارها والعمل بها تأييد للاستعمار . لذلك تعتبر القومية العربية ان السيادة والوحدة هما في الحقيقة </a:t>
            </a:r>
            <a:r>
              <a:rPr lang="ar-IQ" sz="2400" dirty="0" smtClean="0"/>
              <a:t>شيء </a:t>
            </a:r>
            <a:r>
              <a:rPr lang="ar-IQ" sz="2400" dirty="0"/>
              <a:t>واحد وجزأن لا </a:t>
            </a:r>
            <a:r>
              <a:rPr lang="ar-IQ" sz="2400" dirty="0" smtClean="0"/>
              <a:t>يتجزأن </a:t>
            </a:r>
            <a:r>
              <a:rPr lang="ar-IQ" sz="2400" dirty="0"/>
              <a:t>من هدفهما .</a:t>
            </a:r>
          </a:p>
          <a:p>
            <a:r>
              <a:rPr lang="ar-IQ" sz="2400" dirty="0" smtClean="0"/>
              <a:t>‌- </a:t>
            </a:r>
            <a:r>
              <a:rPr lang="ar-IQ" sz="2400" dirty="0"/>
              <a:t>ان القومية العربية , وهي تحتم الوحدة الشاملة تحتم في الوقت نفسه الوحدة والاخوة في كل جزء من الوطن العربي مهما صغر</a:t>
            </a:r>
            <a:r>
              <a:rPr lang="ar-IQ" dirty="0"/>
              <a:t> .</a:t>
            </a:r>
          </a:p>
        </p:txBody>
      </p:sp>
    </p:spTree>
    <p:extLst>
      <p:ext uri="{BB962C8B-B14F-4D97-AF65-F5344CB8AC3E}">
        <p14:creationId xmlns:p14="http://schemas.microsoft.com/office/powerpoint/2010/main" val="2765304120"/>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679653" y="1150884"/>
            <a:ext cx="8946541" cy="5097516"/>
          </a:xfrm>
        </p:spPr>
        <p:txBody>
          <a:bodyPr>
            <a:normAutofit fontScale="92500" lnSpcReduction="10000"/>
          </a:bodyPr>
          <a:lstStyle/>
          <a:p>
            <a:r>
              <a:rPr lang="ar-IQ" dirty="0"/>
              <a:t>وحدد المنهج القومي الموقف من الاقليات القومية في الوطن العربي </a:t>
            </a:r>
            <a:r>
              <a:rPr lang="ar-IQ" dirty="0" smtClean="0"/>
              <a:t>كالأكراد </a:t>
            </a:r>
            <a:r>
              <a:rPr lang="ar-IQ" dirty="0"/>
              <a:t>وغيرهم , تلك التي تربطهم واياهم اواصر القربى والمصالح المشتركة المتبادلة والصلات الثقافية والتاريخية والقومية , بان الدولة القومية تكفل لهم المساواة التامة في الحقوق والواجبات مع العرب , وتكفل لهم رعاية غربائهم الخاصة بهم رعاية تامة ضمن حدود الدولة السياسية وترى ان ذلك متفق مع الحق ومع الهدف القومي العربي , وانه في مصلحة الامة العربية , اما موقف العرب من الامم الاخرى فقد اوضح المنهج القومي ان الامة العربية تتوجه الى ايجاد روابط الصداقة وتبادل المنافع بين الامم على اساس القومية , والى اقرار المساواة التامة بين الامم , وتثبيت السلم القائم على احترام الحقوق وتمكنه بالتحكم العادل بدل النزاع والغلبة .</a:t>
            </a:r>
          </a:p>
          <a:p>
            <a:r>
              <a:rPr lang="ar-IQ" dirty="0"/>
              <a:t>وفي الناحية الاقتصادية نظر المنهج القومي الى الوطن العربي كوحدة اقتصادية ودعا الى توحيد الجهود في الوطن العربي كافة , من حيث وسائل الانتاج والاستهلاك والتصدير لتكوين كيان اقتصادي صحيح مثمر , لذلك تفرض القومية العربية </a:t>
            </a:r>
            <a:r>
              <a:rPr lang="ar-IQ" dirty="0" smtClean="0"/>
              <a:t>ما يلي </a:t>
            </a:r>
            <a:r>
              <a:rPr lang="ar-IQ" dirty="0"/>
              <a:t>:</a:t>
            </a:r>
          </a:p>
          <a:p>
            <a:r>
              <a:rPr lang="ar-IQ" dirty="0" smtClean="0"/>
              <a:t>‌- </a:t>
            </a:r>
            <a:r>
              <a:rPr lang="ar-IQ" dirty="0"/>
              <a:t>الوحدة </a:t>
            </a:r>
            <a:r>
              <a:rPr lang="ar-IQ" dirty="0" smtClean="0"/>
              <a:t>الجمركية </a:t>
            </a:r>
            <a:r>
              <a:rPr lang="ar-IQ" dirty="0"/>
              <a:t>, وازالة الحواجز الكمركية القائمة داخل الوطن العربي .</a:t>
            </a:r>
          </a:p>
          <a:p>
            <a:r>
              <a:rPr lang="ar-IQ" dirty="0" smtClean="0"/>
              <a:t>‌- </a:t>
            </a:r>
            <a:r>
              <a:rPr lang="ar-IQ" dirty="0"/>
              <a:t>توحيد التشريع في الامور الاقتصادية العامة .</a:t>
            </a:r>
          </a:p>
          <a:p>
            <a:r>
              <a:rPr lang="ar-IQ" dirty="0" smtClean="0"/>
              <a:t>‌- </a:t>
            </a:r>
            <a:r>
              <a:rPr lang="ar-IQ" dirty="0"/>
              <a:t>ايجاد المشروعات الصناعية الكافية لسد عوز الامة .</a:t>
            </a:r>
          </a:p>
          <a:p>
            <a:r>
              <a:rPr lang="ar-IQ" dirty="0" smtClean="0"/>
              <a:t>‌- </a:t>
            </a:r>
            <a:r>
              <a:rPr lang="ar-IQ" dirty="0"/>
              <a:t>تشجيع وحماية جميع المشروعات زراعية كانت او صناعية او تجارية .</a:t>
            </a:r>
          </a:p>
        </p:txBody>
      </p:sp>
    </p:spTree>
    <p:extLst>
      <p:ext uri="{BB962C8B-B14F-4D97-AF65-F5344CB8AC3E}">
        <p14:creationId xmlns:p14="http://schemas.microsoft.com/office/powerpoint/2010/main" val="1557394729"/>
      </p:ext>
    </p:extLst>
  </p:cSld>
  <p:clrMapOvr>
    <a:masterClrMapping/>
  </p:clrMapOvr>
  <mc:AlternateContent xmlns:mc="http://schemas.openxmlformats.org/markup-compatibility/2006">
    <mc:Choice xmlns:p14="http://schemas.microsoft.com/office/powerpoint/2010/main" Requires="p14">
      <p:transition p14:dur="10" advTm="1000">
        <p14:pan dir="u"/>
        <p:sndAc>
          <p:endSnd/>
        </p:sndAc>
      </p:transition>
    </mc:Choice>
    <mc:Fallback>
      <p:transition advTm="1000">
        <p:fade/>
        <p:sndAc>
          <p:end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تشير هذه القيمة إلى عدد مرات الحفظ أو المراجعات. يعد التطبيق مسؤولاً عن تحديث هذه القيمة بعد كل مراجعة.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FC5151-73AF-4992-B300-816A43C7C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3F18AE-EF60-42A5-B9E1-3F709899B7FB}">
  <ds:schemaRefs>
    <ds:schemaRef ds:uri="http://schemas.microsoft.com/sharepoint/v3/contenttype/forms"/>
  </ds:schemaRefs>
</ds:datastoreItem>
</file>

<file path=customXml/itemProps3.xml><?xml version="1.0" encoding="utf-8"?>
<ds:datastoreItem xmlns:ds="http://schemas.openxmlformats.org/officeDocument/2006/customXml" ds:itemID="{CA7F0F3B-1D69-4071-934C-7373F1C638FD}">
  <ds:schemaRef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Austin</Template>
  <TotalTime>0</TotalTime>
  <Words>1024</Words>
  <Application>Microsoft Office PowerPoint</Application>
  <PresentationFormat>مخصص</PresentationFormat>
  <Paragraphs>34</Paragraphs>
  <Slides>10</Slides>
  <Notes>3</Notes>
  <HiddenSlides>0</HiddenSlides>
  <MMClips>1</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مشربية</vt:lpstr>
      <vt:lpstr>التيار القومي / جمعية الجوال العربي</vt:lpstr>
      <vt:lpstr>جمعية الجوال العربي</vt:lpstr>
      <vt:lpstr>عرض تقديمي في PowerPoint</vt:lpstr>
      <vt:lpstr>عرض تقديمي في PowerPoint</vt:lpstr>
      <vt:lpstr> اولا : يجب ان نتعرف عن ماهية هذه التيارات السياسية وايدولوجياتها وسبب توجهها القومي </vt:lpstr>
      <vt:lpstr>   متى اجيز عمل الجمعية واهم نشاطاتها؟</vt:lpstr>
      <vt:lpstr>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2013-07-30T14:48:57Z</dcterms:created>
  <dcterms:modified xsi:type="dcterms:W3CDTF">2020-03-19T21:47:37Z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